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76" r:id="rId4"/>
    <p:sldId id="262" r:id="rId5"/>
    <p:sldId id="263" r:id="rId6"/>
    <p:sldId id="277" r:id="rId7"/>
    <p:sldId id="264" r:id="rId8"/>
    <p:sldId id="265" r:id="rId9"/>
    <p:sldId id="266" r:id="rId10"/>
    <p:sldId id="267" r:id="rId11"/>
    <p:sldId id="270" r:id="rId12"/>
    <p:sldId id="278" r:id="rId13"/>
    <p:sldId id="268" r:id="rId14"/>
    <p:sldId id="271" r:id="rId15"/>
    <p:sldId id="274" r:id="rId16"/>
    <p:sldId id="269" r:id="rId1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78" autoAdjust="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2F07EA4-FAE5-499A-9E2D-C907FF6FC1C7}" type="datetimeFigureOut">
              <a:rPr lang="uk-UA" smtClean="0"/>
              <a:pPr/>
              <a:t>18.04.2018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33EB03A8-E9D1-4F09-A805-6D1C30DF0F7E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7520940" cy="1224136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Психологический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консультационно – тренинговый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центр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3501008"/>
            <a:ext cx="9144000" cy="158417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teamspirit.com.ua</a:t>
            </a:r>
            <a:endParaRPr lang="uk-UA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16832"/>
            <a:ext cx="3600400" cy="2608116"/>
          </a:xfrm>
        </p:spPr>
      </p:pic>
    </p:spTree>
    <p:extLst>
      <p:ext uri="{BB962C8B-B14F-4D97-AF65-F5344CB8AC3E}">
        <p14:creationId xmlns:p14="http://schemas.microsoft.com/office/powerpoint/2010/main" val="25163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26" y="5166000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96" y="5142143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5175148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Заголовок 7"/>
          <p:cNvSpPr txBox="1">
            <a:spLocks/>
          </p:cNvSpPr>
          <p:nvPr/>
        </p:nvSpPr>
        <p:spPr>
          <a:xfrm>
            <a:off x="251520" y="207738"/>
            <a:ext cx="7000875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Event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Company Day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596" y="898525"/>
            <a:ext cx="745577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>
              <a:buFont typeface="Wingdings" pitchFamily="2" charset="2"/>
              <a:buChar char="ü"/>
              <a:defRPr/>
            </a:pPr>
            <a:r>
              <a:rPr lang="ru-RU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Новый год </a:t>
            </a:r>
          </a:p>
          <a:p>
            <a:pPr indent="360000" algn="just">
              <a:buFont typeface="Wingdings" pitchFamily="2" charset="2"/>
              <a:buChar char="ü"/>
              <a:defRPr/>
            </a:pP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Дни рождения компаний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Юбилеи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Профессиональные праздники</a:t>
            </a:r>
          </a:p>
          <a:p>
            <a:pPr algn="just">
              <a:defRPr/>
            </a:pPr>
            <a:endParaRPr lang="ru-RU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Праздник – будь то День рождения, Новый год, Юбилей или День 8 Марта – 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важное событие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для каждой Компании. Эти минуты запомнятся и останутся в сердцах. Как сделать, чтобы мероприятия ждали с трепетом, а вспоминали весь последующий год? Как оставить в душе сотрудников яркий шлейф впечатлений? </a:t>
            </a:r>
            <a:r>
              <a:rPr lang="ru-RU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Team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pirit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к каждому подобному событию подходит индивидуально, учитывая корпоративную культуру и традиции компании. Поэтому каждый Ваш праздник для нас особенный! </a:t>
            </a:r>
          </a:p>
          <a:p>
            <a:pPr algn="just">
              <a:defRPr/>
            </a:pPr>
            <a:endParaRPr lang="ru-RU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 txBox="1">
            <a:spLocks/>
          </p:cNvSpPr>
          <p:nvPr/>
        </p:nvSpPr>
        <p:spPr>
          <a:xfrm>
            <a:off x="179512" y="116632"/>
            <a:ext cx="7000875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Event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Sport Event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428596" y="725436"/>
            <a:ext cx="745577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>
              <a:buFont typeface="Wingdings" pitchFamily="2" charset="2"/>
              <a:buChar char="ü"/>
              <a:defRPr/>
            </a:pP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Дни здоровья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Турниры и Чемпионаты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Приключенческие программы</a:t>
            </a:r>
          </a:p>
          <a:p>
            <a:pPr algn="just">
              <a:defRPr/>
            </a:pPr>
            <a:endParaRPr lang="ru-RU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ru-RU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Дни здоровья, активные мероприятия, спортивные состязания, командные игры – что может быть лучше для укрепления спортивного духа и сплочения коллектива! И летом, и зимой, в любое время года 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спорт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– двигатель успеха! </a:t>
            </a:r>
            <a:r>
              <a:rPr lang="ru-RU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Team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pirit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располагая оборудованием и собственной школой проектного персонала, предлагает широкий выбор форматов: походы с элементами экстрима, сплавы, турниры, спортивные дни, слеты, спартакиады и даже международные корпоративные чемпионаты!  </a:t>
            </a:r>
            <a:endParaRPr lang="ru-RU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" name="Объект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601">
            <a:off x="558828" y="3816944"/>
            <a:ext cx="3816796" cy="2862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Объект 14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873">
            <a:off x="4482301" y="3440260"/>
            <a:ext cx="4482252" cy="2968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96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758">
            <a:off x="64601" y="366823"/>
            <a:ext cx="3489692" cy="261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403">
            <a:off x="395536" y="3929317"/>
            <a:ext cx="3919491" cy="2596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Объект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0427">
            <a:off x="4932040" y="332657"/>
            <a:ext cx="3629626" cy="2404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6159">
            <a:off x="1907704" y="1454814"/>
            <a:ext cx="4536504" cy="3402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6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3097">
            <a:off x="5004048" y="3933056"/>
            <a:ext cx="3847062" cy="254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20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0659">
            <a:off x="407179" y="3588294"/>
            <a:ext cx="4299685" cy="2847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10" name="Объект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861">
            <a:off x="4961849" y="3866378"/>
            <a:ext cx="3963765" cy="26253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Заголовок 7"/>
          <p:cNvSpPr txBox="1">
            <a:spLocks/>
          </p:cNvSpPr>
          <p:nvPr/>
        </p:nvSpPr>
        <p:spPr>
          <a:xfrm>
            <a:off x="127334" y="116632"/>
            <a:ext cx="8964488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Event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MICE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, </a:t>
            </a:r>
            <a:r>
              <a:rPr lang="en-US" sz="2400" b="1" dirty="0">
                <a:latin typeface="Tahoma" pitchFamily="34" charset="0"/>
                <a:cs typeface="Tahoma" pitchFamily="34" charset="0"/>
              </a:rPr>
              <a:t>Brand Event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428596" y="692696"/>
            <a:ext cx="39993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Выездные </a:t>
            </a:r>
            <a:r>
              <a:rPr lang="ru-RU" b="1" dirty="0">
                <a:latin typeface="Tahoma" pitchFamily="34" charset="0"/>
                <a:ea typeface="Tahoma" pitchFamily="34" charset="0"/>
                <a:cs typeface="Tahoma" pitchFamily="34" charset="0"/>
              </a:rPr>
              <a:t>программы</a:t>
            </a:r>
          </a:p>
          <a:p>
            <a:pPr indent="360000" algn="just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Деловые </a:t>
            </a:r>
            <a:r>
              <a:rPr lang="ru-RU" b="1" dirty="0">
                <a:latin typeface="Tahoma" pitchFamily="34" charset="0"/>
                <a:ea typeface="Tahoma" pitchFamily="34" charset="0"/>
                <a:cs typeface="Tahoma" pitchFamily="34" charset="0"/>
              </a:rPr>
              <a:t>конференции </a:t>
            </a:r>
            <a:endParaRPr lang="ru-RU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Многообразие форматов – от экстремальных путешествий до роскошных церемоний – позволяют решить не только различные бизнес-задачи, но и повысить эффективность коммуникаций. TeamS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pirit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предлагает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широкую географию и 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неизменно 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высокое качество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организации подобных мероприятий. </a:t>
            </a:r>
            <a:endParaRPr lang="ru-RU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28935" y="668297"/>
            <a:ext cx="4014219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buFont typeface="Wingdings" pitchFamily="2" charset="2"/>
              <a:buChar char="ü"/>
              <a:defRPr/>
            </a:pPr>
            <a:r>
              <a:rPr lang="ru-RU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Презентации</a:t>
            </a:r>
            <a:endParaRPr lang="ru-RU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>
                <a:latin typeface="Tahoma" pitchFamily="34" charset="0"/>
                <a:ea typeface="Tahoma" pitchFamily="34" charset="0"/>
                <a:cs typeface="Tahoma" pitchFamily="34" charset="0"/>
              </a:rPr>
              <a:t> Торжественные открытия</a:t>
            </a:r>
          </a:p>
          <a:p>
            <a:pPr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TeamSpirit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поможет Вам организовать события, направленные на 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продвижение: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презентации, церемонии, конференции… Торжества, посвященные открытиям салонов продаж, представлению «продукта» широкой аудитории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или узкому кругу дилеров, партнеров, ключевых Клиентов. А также фестивали, событийный маркетинг и другие мероприятия, решающие конкретные и локальные задачи бренда.</a:t>
            </a:r>
          </a:p>
          <a:p>
            <a:pPr>
              <a:buFont typeface="Wingdings" pitchFamily="2" charset="2"/>
              <a:buChar char="ü"/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10" y="5022000"/>
            <a:ext cx="2772003" cy="18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044205"/>
            <a:ext cx="2772001" cy="18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Содержимое 2"/>
          <p:cNvSpPr>
            <a:spLocks noGrp="1"/>
          </p:cNvSpPr>
          <p:nvPr/>
        </p:nvSpPr>
        <p:spPr bwMode="auto">
          <a:xfrm>
            <a:off x="179513" y="188640"/>
            <a:ext cx="432047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ru-RU" altLang="uk-UA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программу включено:</a:t>
            </a:r>
            <a:endParaRPr lang="en-US" altLang="uk-UA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uk-UA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uk-UA" sz="1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ru-RU" altLang="uk-UA" sz="2000" dirty="0" smtClean="0"/>
          </a:p>
        </p:txBody>
      </p:sp>
      <p:pic>
        <p:nvPicPr>
          <p:cNvPr id="5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56857" y="764704"/>
            <a:ext cx="74275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Консультация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подбор, разработка и адаптация программы под цели и задачи Клиента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Выезд, установка, упражнений и проведения в Киеве или на любой другой местности на расстоянии 50 км от Киева. 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ведущего, тренеров, инструкторов, аниматора, организатора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Обеспечение всех участников мероприятия плащами – дождевиками на случай дождя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до 20 упражнений на командообразование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Услуги профессионального фотографа на протяжении всей программы и предоставление обработанных фотографий через неделю после мероприятия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uk-UA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altLang="uk-U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ru-RU" altLang="uk-UA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оплаты наличным или безналичным платежом</a:t>
            </a:r>
            <a:r>
              <a:rPr lang="ru-RU" altLang="uk-UA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altLang="uk-UA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4888">
            <a:off x="323850" y="615156"/>
            <a:ext cx="32004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496">
            <a:off x="764405" y="3970936"/>
            <a:ext cx="1800225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541">
            <a:off x="5259919" y="4111039"/>
            <a:ext cx="3200399" cy="2119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929">
            <a:off x="2377994" y="1947504"/>
            <a:ext cx="3916026" cy="2593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Объект 6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832">
            <a:off x="6433261" y="128033"/>
            <a:ext cx="2198137" cy="3318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57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1224136"/>
          </a:xfrm>
        </p:spPr>
        <p:txBody>
          <a:bodyPr/>
          <a:lstStyle/>
          <a:p>
            <a:pPr algn="ctr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Спасибо за внимание !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3501008"/>
            <a:ext cx="9144000" cy="158417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teamspirit.com.ua</a:t>
            </a:r>
            <a:endParaRPr lang="uk-UA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16832"/>
            <a:ext cx="3600400" cy="2608116"/>
          </a:xfrm>
        </p:spPr>
      </p:pic>
      <p:sp>
        <p:nvSpPr>
          <p:cNvPr id="4" name="TextBox 3"/>
          <p:cNvSpPr txBox="1"/>
          <p:nvPr/>
        </p:nvSpPr>
        <p:spPr>
          <a:xfrm>
            <a:off x="2089867" y="5064417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063 813 17 64</a:t>
            </a:r>
          </a:p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050 813 17 64</a:t>
            </a:r>
          </a:p>
          <a:p>
            <a:r>
              <a:rPr lang="ru-RU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Николай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5064417"/>
            <a:ext cx="24096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093 382 84 19</a:t>
            </a:r>
          </a:p>
          <a:p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050</a:t>
            </a:r>
            <a:r>
              <a:rPr lang="uk-UA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547 33 70</a:t>
            </a:r>
          </a:p>
          <a:p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Оксана</a:t>
            </a:r>
          </a:p>
          <a:p>
            <a:endParaRPr lang="uk-UA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7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164" y="332656"/>
            <a:ext cx="7722228" cy="758984"/>
          </a:xfrm>
        </p:spPr>
        <p:txBody>
          <a:bodyPr/>
          <a:lstStyle/>
          <a:p>
            <a:r>
              <a:rPr lang="ru-RU" sz="2000" b="1" u="sng" dirty="0">
                <a:latin typeface="Comic Sans MS" panose="030F0702030302020204" pitchFamily="66" charset="0"/>
              </a:rPr>
              <a:t>Тренинг</a:t>
            </a:r>
            <a:r>
              <a:rPr lang="ru-RU" b="1" u="sng" dirty="0">
                <a:latin typeface="Comic Sans MS" panose="030F0702030302020204" pitchFamily="66" charset="0"/>
              </a:rPr>
              <a:t> </a:t>
            </a:r>
            <a:r>
              <a:rPr lang="ru-RU" b="1" u="sng" dirty="0" smtClean="0">
                <a:latin typeface="Comic Sans MS" panose="030F0702030302020204" pitchFamily="66" charset="0"/>
              </a:rPr>
              <a:t>– </a:t>
            </a:r>
            <a:r>
              <a:rPr lang="ru-RU" sz="1600" b="1" u="sng" dirty="0" smtClean="0">
                <a:latin typeface="Comic Sans MS" panose="030F0702030302020204" pitchFamily="66" charset="0"/>
              </a:rPr>
              <a:t>МЕТОД Активного </a:t>
            </a:r>
            <a:r>
              <a:rPr lang="ru-RU" sz="1600" b="1" u="sng" dirty="0">
                <a:latin typeface="Comic Sans MS" panose="030F0702030302020204" pitchFamily="66" charset="0"/>
              </a:rPr>
              <a:t>получения знаний, направленный на развитие и усвоение знаний, умений, навыков.</a:t>
            </a:r>
            <a:endParaRPr lang="uk-UA" sz="16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03648" y="980158"/>
            <a:ext cx="6264696" cy="1152128"/>
          </a:xfrm>
        </p:spPr>
        <p:txBody>
          <a:bodyPr>
            <a:noAutofit/>
          </a:bodyPr>
          <a:lstStyle/>
          <a:p>
            <a:r>
              <a:rPr lang="ru-RU" b="1" dirty="0">
                <a:latin typeface="Comic Sans MS" panose="030F0702030302020204" pitchFamily="66" charset="0"/>
              </a:rPr>
              <a:t>Тренинг используется как метод создания условий для самораскрытия участников и поиска методов решения </a:t>
            </a:r>
            <a:r>
              <a:rPr lang="ru-RU" b="1" dirty="0" smtClean="0">
                <a:latin typeface="Comic Sans MS" panose="030F0702030302020204" pitchFamily="66" charset="0"/>
              </a:rPr>
              <a:t>КОМАНДНЫХ И личностных ВОПРОСОВ.</a:t>
            </a:r>
            <a:endParaRPr lang="uk-UA" b="1" dirty="0">
              <a:latin typeface="Comic Sans MS" panose="030F0702030302020204" pitchFamily="66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3960440" cy="2708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76872"/>
            <a:ext cx="3913411" cy="273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13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0242">
            <a:off x="124667" y="171033"/>
            <a:ext cx="3816102" cy="2862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7685">
            <a:off x="5324477" y="4139534"/>
            <a:ext cx="3636724" cy="2727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101">
            <a:off x="157286" y="4113700"/>
            <a:ext cx="3923928" cy="2598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45">
            <a:off x="4601260" y="199354"/>
            <a:ext cx="4416092" cy="2924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6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202">
            <a:off x="2490401" y="2204864"/>
            <a:ext cx="4457437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07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428" y="-4554"/>
            <a:ext cx="7520940" cy="797768"/>
          </a:xfrm>
        </p:spPr>
        <p:txBody>
          <a:bodyPr/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Кто мы и что мы делаем?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7">
            <a:off x="1175587" y="4746059"/>
            <a:ext cx="3200400" cy="2119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4424">
            <a:off x="4896544" y="4890240"/>
            <a:ext cx="2987824" cy="1978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116" y="62068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TeamSpirit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 в сфере организации корпоративных мероприятий и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тренингов командообразования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Мы создаем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делают Вашу команду сильной, сплоченной и эффективной.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6"/>
          <p:cNvSpPr>
            <a:spLocks noChangeArrowheads="1"/>
          </p:cNvSpPr>
          <p:nvPr/>
        </p:nvSpPr>
        <p:spPr bwMode="auto">
          <a:xfrm>
            <a:off x="251521" y="1544018"/>
            <a:ext cx="4426616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u="sng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Teambuilding</a:t>
            </a:r>
            <a:r>
              <a:rPr lang="ru-RU" sz="14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–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инструмент формирования сплоченной и сильной 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команды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. Повышает надежность вертикальных и горизонтальных связей, качество коммуникаций между сотрудниками и эффективность совместной работы.</a:t>
            </a:r>
          </a:p>
          <a:p>
            <a:pPr>
              <a:defRPr/>
            </a:pPr>
            <a:endParaRPr lang="ru-RU" sz="800" b="1" dirty="0" smtClean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Team Spirit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вид неформального общения «через приключение», цель которого – воодушевить сотрудников компании общей идеей и ценностями.</a:t>
            </a:r>
          </a:p>
          <a:p>
            <a:pPr>
              <a:defRPr/>
            </a:pP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endParaRPr lang="ru-RU" sz="14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Team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Building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активные 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тренинги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для командного взаимодействия и эффективной совместной работы.</a:t>
            </a:r>
          </a:p>
          <a:p>
            <a:pPr>
              <a:buFont typeface="Wingdings" pitchFamily="2" charset="2"/>
              <a:buChar char="ü"/>
              <a:defRPr/>
            </a:pPr>
            <a:endParaRPr lang="ru-RU" sz="8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Team Business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аудиторные и комбинированные 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тренинги</a:t>
            </a:r>
            <a:r>
              <a:rPr lang="ru-RU" sz="14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направленные на решение актуальных бизнес-задач и развитие ключевых компетенций сотрудников. </a:t>
            </a:r>
            <a:endParaRPr lang="ru-RU" sz="14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3"/>
          <p:cNvSpPr>
            <a:spLocks noChangeArrowheads="1"/>
          </p:cNvSpPr>
          <p:nvPr/>
        </p:nvSpPr>
        <p:spPr bwMode="auto">
          <a:xfrm>
            <a:off x="4669181" y="1700808"/>
            <a:ext cx="446586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u="sng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Event</a:t>
            </a:r>
            <a:r>
              <a:rPr lang="en-US" sz="1400" b="1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–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важное событие для 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группы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людей: благодаря использованию различных методик и современных разработок позволяет влиять на эмоции аудитории и развивать корпоративную культуру.</a:t>
            </a:r>
          </a:p>
          <a:p>
            <a:pPr>
              <a:defRPr/>
            </a:pP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endParaRPr lang="ru-RU" sz="14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Company Day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особый вид торжества</a:t>
            </a:r>
            <a:r>
              <a:rPr lang="ru-RU" sz="14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цель которого – развитие культуры компании и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формирование корпоративных </a:t>
            </a:r>
            <a:r>
              <a:rPr lang="ru-RU" sz="14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традиций</a:t>
            </a:r>
            <a:r>
              <a:rPr lang="en-US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.</a:t>
            </a:r>
            <a:endParaRPr lang="ru-RU" sz="1400" dirty="0" smtClean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endParaRPr lang="en-US" sz="1000" b="1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Sport Event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прекрасная </a:t>
            </a:r>
            <a:r>
              <a:rPr lang="ru-RU" sz="14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альтернатива стандартному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торжеству – </a:t>
            </a:r>
            <a:r>
              <a:rPr lang="ru-RU" sz="1400" dirty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от похода до международного корпоративного чемпионата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ü"/>
              <a:defRPr/>
            </a:pPr>
            <a:endParaRPr lang="ru-RU" sz="1000" dirty="0" smtClean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  <a:defRPr/>
            </a:pP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MICE</a:t>
            </a:r>
            <a:r>
              <a:rPr lang="ru-RU" sz="1400" b="1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 </a:t>
            </a:r>
            <a:r>
              <a:rPr lang="ru-RU" sz="1400" dirty="0" smtClean="0"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деловые мероприятия, направленные на развитие, мотивацию и обучение персонала, а также партнеров компании.</a:t>
            </a:r>
            <a:endParaRPr lang="ru-RU" sz="1400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138231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5125810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10" name="Picture 8" descr="\\Qnap.teamsystems.com\900 ФОТО-ВИДЕО\40 ФОТОБАНК\упражнения\Разрушенный мост+\IMG_02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5143502"/>
            <a:ext cx="2572251" cy="171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11" name="Заголовок 7"/>
          <p:cNvSpPr txBox="1">
            <a:spLocks/>
          </p:cNvSpPr>
          <p:nvPr/>
        </p:nvSpPr>
        <p:spPr>
          <a:xfrm>
            <a:off x="251520" y="231010"/>
            <a:ext cx="7000875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Teambuilding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Team Spirit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639" y="896948"/>
            <a:ext cx="745572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Тематические программы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Городские квесты</a:t>
            </a:r>
            <a:endParaRPr lang="en-US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ворческие программы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</a:t>
            </a: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оциальный тимбилдинг</a:t>
            </a:r>
          </a:p>
          <a:p>
            <a:pPr>
              <a:defRPr/>
            </a:pPr>
            <a:endParaRPr lang="ru-RU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/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Программы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Team Spirit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калейдоскоп форматов, смысл которых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–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поддержать и укрепить командный дух, почувствовать вдохновение, вместе пережить радость победы или окунуться в настоящее костюмированное приключение.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TeamSpirit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разнообразит повседневные рабочие будни, и это событие будут помнить еще долго. Почему? Сотрудники, пронизанные единым духом, вместе ощутившие драйв эмоций, теперь больше, чем просто коллеги, – они нашли что-то общее! И</a:t>
            </a:r>
            <a:r>
              <a:rPr lang="ru-RU" sz="1400" dirty="0" smtClean="0"/>
              <a:t> 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это общее будет связывать их после мероприятия. </a:t>
            </a:r>
            <a:endParaRPr lang="ru-RU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Wingdings" pitchFamily="2" charset="2"/>
              <a:buChar char="ü"/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462">
            <a:off x="323849" y="615156"/>
            <a:ext cx="4519877" cy="3389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552">
            <a:off x="5544134" y="188640"/>
            <a:ext cx="3132348" cy="4176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207">
            <a:off x="4693436" y="3423962"/>
            <a:ext cx="4287579" cy="283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1" y="3929317"/>
            <a:ext cx="4421737" cy="29286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Объект 6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082">
            <a:off x="3462364" y="1702907"/>
            <a:ext cx="2918757" cy="440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2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177310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159417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1027" name="Picture 3" descr="C:\Users\developer5\Desktop\IMG_20150808_1343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159417"/>
            <a:ext cx="2256000" cy="169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7"/>
          <p:cNvSpPr txBox="1">
            <a:spLocks/>
          </p:cNvSpPr>
          <p:nvPr/>
        </p:nvSpPr>
        <p:spPr>
          <a:xfrm>
            <a:off x="179512" y="155488"/>
            <a:ext cx="7000875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Teambuilding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>
                <a:latin typeface="Tahoma" pitchFamily="34" charset="0"/>
                <a:cs typeface="Tahoma" pitchFamily="34" charset="0"/>
              </a:rPr>
              <a:t>Teambuilding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428639" y="910596"/>
            <a:ext cx="745572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Лесной веревочный курс</a:t>
            </a:r>
            <a:endParaRPr lang="en-US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Тематические тренинги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Командное ориентирование</a:t>
            </a:r>
            <a:endParaRPr lang="en-US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indent="360000">
              <a:defRPr/>
            </a:pPr>
            <a:endParaRPr lang="ru-RU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/>
            <a:r>
              <a:rPr lang="ru-RU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Тренинги командообразования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представляют собой активные мероприятия, в основе которых – эффективная командная работа и групповое взаимодействие. Подобные программы чаще всего проводятся в естественных природных условиях и считаются классикой командообразования. </a:t>
            </a:r>
            <a:r>
              <a:rPr lang="ru-RU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Team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Spirit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как эксперт в методиках формирования эффективных команд предлагает несколько видов тренингов для решения различных задач в коллективе. </a:t>
            </a:r>
          </a:p>
          <a:p>
            <a:pPr>
              <a:buFont typeface="Wingdings" pitchFamily="2" charset="2"/>
              <a:buChar char="ü"/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defRPr/>
            </a:pPr>
            <a:endParaRPr lang="ru-RU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59" y="5166000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26" y="5156055"/>
            <a:ext cx="2554588" cy="16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sp>
        <p:nvSpPr>
          <p:cNvPr id="10" name="Заголовок 7"/>
          <p:cNvSpPr txBox="1">
            <a:spLocks/>
          </p:cNvSpPr>
          <p:nvPr/>
        </p:nvSpPr>
        <p:spPr>
          <a:xfrm>
            <a:off x="107504" y="98366"/>
            <a:ext cx="7000875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Teambuilding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Team Business </a:t>
            </a:r>
            <a:r>
              <a:rPr lang="ru-RU" sz="2400" b="1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ru-RU" sz="2400" b="1" dirty="0" smtClean="0">
                <a:latin typeface="Tahoma" pitchFamily="34" charset="0"/>
                <a:cs typeface="Tahoma" pitchFamily="34" charset="0"/>
              </a:rPr>
            </a:br>
            <a:endParaRPr lang="ru-RU" sz="24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323529" y="994176"/>
            <a:ext cx="756084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Команда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Мотивация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Коммуникация</a:t>
            </a:r>
          </a:p>
          <a:p>
            <a:pPr indent="360000">
              <a:buFont typeface="Wingdings" pitchFamily="2" charset="2"/>
              <a:buChar char="ü"/>
              <a:defRPr/>
            </a:pPr>
            <a:r>
              <a:rPr lang="ru-RU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Презентационные навыки</a:t>
            </a:r>
            <a:endParaRPr lang="ru-RU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/>
            <a:endParaRPr lang="ru-RU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/>
            <a:endParaRPr lang="ru-RU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just"/>
            <a:r>
              <a:rPr lang="ru-RU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Тренинги подобного формата необходимы в любой компании для развития профессиональных навыков сотрудников, повышения эффективности их работы и, соответственно, роста общих показателей компании. Все программы адаптируются и настраиваются индивидуально, отвечая Вашим ожиданиям. В своей работе мы придерживаемся системного подхода, решаем глобальные бизнес-задачи и </a:t>
            </a:r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обеспечиваем надежные результаты </a:t>
            </a: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нашим Клиентам. </a:t>
            </a:r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C:\Users\developer5\Desktop\IMG_20160813_1532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66000"/>
            <a:ext cx="2256000" cy="169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024">
            <a:off x="3512806" y="3164918"/>
            <a:ext cx="2378802" cy="3591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28">
            <a:off x="279430" y="2802193"/>
            <a:ext cx="2922510" cy="3896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developer5\Desktop\IMG_20160702_1708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210">
            <a:off x="6234550" y="3295698"/>
            <a:ext cx="2571871" cy="3429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815">
            <a:off x="4828079" y="1007597"/>
            <a:ext cx="3788881" cy="2509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16632"/>
            <a:ext cx="1093446" cy="7920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5041">
            <a:off x="705052" y="860410"/>
            <a:ext cx="4233325" cy="2803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1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1341</TotalTime>
  <Words>585</Words>
  <Application>Microsoft Office PowerPoint</Application>
  <PresentationFormat>Экран (4:3)</PresentationFormat>
  <Paragraphs>91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Comic Sans MS</vt:lpstr>
      <vt:lpstr>Franklin Gothic Book</vt:lpstr>
      <vt:lpstr>Franklin Gothic Medium</vt:lpstr>
      <vt:lpstr>Tahoma</vt:lpstr>
      <vt:lpstr>Times New Roman</vt:lpstr>
      <vt:lpstr>Tunga</vt:lpstr>
      <vt:lpstr>Wingdings</vt:lpstr>
      <vt:lpstr>Углы</vt:lpstr>
      <vt:lpstr>Психологический  консультационно – тренинговый  центр</vt:lpstr>
      <vt:lpstr>Тренинг – МЕТОД Активного получения знаний, направленный на развитие и усвоение знаний, умений, навыков.</vt:lpstr>
      <vt:lpstr>Презентация PowerPoint</vt:lpstr>
      <vt:lpstr>Кто мы и что мы делаем?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Психологический  консультационно – тренинговый  центр</dc:title>
  <dc:creator>Разработчик 5</dc:creator>
  <cp:lastModifiedBy>Соломахін Микола Олександрович</cp:lastModifiedBy>
  <cp:revision>30</cp:revision>
  <dcterms:created xsi:type="dcterms:W3CDTF">2016-08-15T08:20:06Z</dcterms:created>
  <dcterms:modified xsi:type="dcterms:W3CDTF">2018-04-18T07:54:28Z</dcterms:modified>
</cp:coreProperties>
</file>